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7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4DCCF-B86B-4203-AFA9-D1A0FAA10F38}" type="datetimeFigureOut">
              <a:rPr lang="fr-FR" smtClean="0"/>
              <a:pPr/>
              <a:t>03/11/2019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16B88-ECEB-4602-B7AC-38A9E7E9093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4DCCF-B86B-4203-AFA9-D1A0FAA10F38}" type="datetimeFigureOut">
              <a:rPr lang="fr-FR" smtClean="0"/>
              <a:pPr/>
              <a:t>03/11/2019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16B88-ECEB-4602-B7AC-38A9E7E9093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4DCCF-B86B-4203-AFA9-D1A0FAA10F38}" type="datetimeFigureOut">
              <a:rPr lang="fr-FR" smtClean="0"/>
              <a:pPr/>
              <a:t>03/11/2019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16B88-ECEB-4602-B7AC-38A9E7E9093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4DCCF-B86B-4203-AFA9-D1A0FAA10F38}" type="datetimeFigureOut">
              <a:rPr lang="fr-FR" smtClean="0"/>
              <a:pPr/>
              <a:t>03/11/2019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16B88-ECEB-4602-B7AC-38A9E7E9093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4DCCF-B86B-4203-AFA9-D1A0FAA10F38}" type="datetimeFigureOut">
              <a:rPr lang="fr-FR" smtClean="0"/>
              <a:pPr/>
              <a:t>03/11/2019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16B88-ECEB-4602-B7AC-38A9E7E9093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4DCCF-B86B-4203-AFA9-D1A0FAA10F38}" type="datetimeFigureOut">
              <a:rPr lang="fr-FR" smtClean="0"/>
              <a:pPr/>
              <a:t>03/11/2019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16B88-ECEB-4602-B7AC-38A9E7E9093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4DCCF-B86B-4203-AFA9-D1A0FAA10F38}" type="datetimeFigureOut">
              <a:rPr lang="fr-FR" smtClean="0"/>
              <a:pPr/>
              <a:t>03/11/2019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16B88-ECEB-4602-B7AC-38A9E7E9093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4DCCF-B86B-4203-AFA9-D1A0FAA10F38}" type="datetimeFigureOut">
              <a:rPr lang="fr-FR" smtClean="0"/>
              <a:pPr/>
              <a:t>03/11/2019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16B88-ECEB-4602-B7AC-38A9E7E9093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4DCCF-B86B-4203-AFA9-D1A0FAA10F38}" type="datetimeFigureOut">
              <a:rPr lang="fr-FR" smtClean="0"/>
              <a:pPr/>
              <a:t>03/11/2019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16B88-ECEB-4602-B7AC-38A9E7E9093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4DCCF-B86B-4203-AFA9-D1A0FAA10F38}" type="datetimeFigureOut">
              <a:rPr lang="fr-FR" smtClean="0"/>
              <a:pPr/>
              <a:t>03/11/2019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16B88-ECEB-4602-B7AC-38A9E7E9093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4DCCF-B86B-4203-AFA9-D1A0FAA10F38}" type="datetimeFigureOut">
              <a:rPr lang="fr-FR" smtClean="0"/>
              <a:pPr/>
              <a:t>03/11/2019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16B88-ECEB-4602-B7AC-38A9E7E9093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E4DCCF-B86B-4203-AFA9-D1A0FAA10F38}" type="datetimeFigureOut">
              <a:rPr lang="fr-FR" smtClean="0"/>
              <a:pPr/>
              <a:t>03/11/2019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716B88-ECEB-4602-B7AC-38A9E7E9093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Etude de gestion</a:t>
            </a:r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7072330" y="5786454"/>
            <a:ext cx="14319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Nom Prénom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2571736" y="2428868"/>
            <a:ext cx="29192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Mettre le logo de l’entreprise</a:t>
            </a:r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928662" y="5715016"/>
            <a:ext cx="2349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Mettre le logo du lycée</a:t>
            </a:r>
            <a:endParaRPr lang="fr-FR" dirty="0"/>
          </a:p>
        </p:txBody>
      </p:sp>
      <p:sp>
        <p:nvSpPr>
          <p:cNvPr id="9" name="Rectangle 8"/>
          <p:cNvSpPr/>
          <p:nvPr/>
        </p:nvSpPr>
        <p:spPr>
          <a:xfrm>
            <a:off x="1500166" y="3786190"/>
            <a:ext cx="621510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altLang="fr-FR" dirty="0">
                <a:solidFill>
                  <a:srgbClr val="FF0000"/>
                </a:solidFill>
              </a:rPr>
              <a:t>Ceci est un exemple de présentation pour votre oral de </a:t>
            </a:r>
            <a:r>
              <a:rPr lang="fr-FR" altLang="fr-FR" dirty="0" smtClean="0">
                <a:solidFill>
                  <a:srgbClr val="FF0000"/>
                </a:solidFill>
              </a:rPr>
              <a:t>présentation. </a:t>
            </a:r>
            <a:r>
              <a:rPr lang="fr-FR" altLang="fr-FR" dirty="0">
                <a:solidFill>
                  <a:srgbClr val="FF0000"/>
                </a:solidFill>
              </a:rPr>
              <a:t>A ne pas copier / coller pour votre propre présentation !!! Il faut personnaliser </a:t>
            </a:r>
            <a:r>
              <a:rPr lang="fr-FR" altLang="fr-FR" dirty="0" smtClean="0">
                <a:solidFill>
                  <a:srgbClr val="FF0000"/>
                </a:solidFill>
              </a:rPr>
              <a:t>ce </a:t>
            </a:r>
            <a:r>
              <a:rPr lang="fr-FR" altLang="fr-FR" dirty="0">
                <a:solidFill>
                  <a:srgbClr val="FF0000"/>
                </a:solidFill>
              </a:rPr>
              <a:t>diaporama</a:t>
            </a:r>
            <a:endParaRPr lang="fr-FR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Plan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Problématique</a:t>
            </a:r>
          </a:p>
          <a:p>
            <a:r>
              <a:rPr lang="fr-FR" dirty="0" smtClean="0"/>
              <a:t>Recherche d’informations</a:t>
            </a:r>
          </a:p>
          <a:p>
            <a:r>
              <a:rPr lang="fr-FR" dirty="0" smtClean="0"/>
              <a:t>Technologies utilisées</a:t>
            </a:r>
          </a:p>
          <a:p>
            <a:r>
              <a:rPr lang="fr-FR" dirty="0" smtClean="0"/>
              <a:t>Sélection des informations</a:t>
            </a:r>
          </a:p>
          <a:p>
            <a:r>
              <a:rPr lang="fr-FR" dirty="0" smtClean="0"/>
              <a:t>Présentation de l’organisation</a:t>
            </a:r>
          </a:p>
          <a:p>
            <a:r>
              <a:rPr lang="fr-FR" dirty="0" smtClean="0"/>
              <a:t>Synthèse</a:t>
            </a:r>
          </a:p>
          <a:p>
            <a:r>
              <a:rPr lang="fr-FR" dirty="0" smtClean="0"/>
              <a:t>Conclusion</a:t>
            </a:r>
          </a:p>
          <a:p>
            <a:endParaRPr lang="fr-FR" dirty="0" smtClean="0"/>
          </a:p>
          <a:p>
            <a:endParaRPr lang="fr-FR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Problématique</a:t>
            </a:r>
            <a:endParaRPr lang="fr-FR" dirty="0"/>
          </a:p>
        </p:txBody>
      </p:sp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285720" y="1142984"/>
          <a:ext cx="8143932" cy="242889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00330"/>
                <a:gridCol w="5643602"/>
              </a:tblGrid>
              <a:tr h="607223">
                <a:tc>
                  <a:txBody>
                    <a:bodyPr/>
                    <a:lstStyle/>
                    <a:p>
                      <a:r>
                        <a:rPr lang="fr-FR" dirty="0" smtClean="0"/>
                        <a:t>Choix de l’organisation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7223">
                <a:tc>
                  <a:txBody>
                    <a:bodyPr/>
                    <a:lstStyle/>
                    <a:p>
                      <a:r>
                        <a:rPr lang="fr-FR" dirty="0" smtClean="0"/>
                        <a:t>Thème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7223">
                <a:tc>
                  <a:txBody>
                    <a:bodyPr/>
                    <a:lstStyle/>
                    <a:p>
                      <a:r>
                        <a:rPr lang="fr-FR" dirty="0" smtClean="0"/>
                        <a:t>Question de gestion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7223">
                <a:tc>
                  <a:txBody>
                    <a:bodyPr/>
                    <a:lstStyle/>
                    <a:p>
                      <a:r>
                        <a:rPr lang="fr-FR" dirty="0" smtClean="0"/>
                        <a:t>Problématique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Recherche d’informations</a:t>
            </a:r>
            <a:endParaRPr lang="fr-FR" dirty="0"/>
          </a:p>
        </p:txBody>
      </p:sp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428596" y="1571612"/>
          <a:ext cx="8429684" cy="228601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28760"/>
                <a:gridCol w="7000924"/>
              </a:tblGrid>
              <a:tr h="886271">
                <a:tc>
                  <a:txBody>
                    <a:bodyPr/>
                    <a:lstStyle/>
                    <a:p>
                      <a:r>
                        <a:rPr lang="fr-FR" dirty="0" smtClean="0"/>
                        <a:t>Sur internet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Moteur de recherche utilisés, mots clés utilisés, sites spécialisés, etc.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3474">
                <a:tc>
                  <a:txBody>
                    <a:bodyPr/>
                    <a:lstStyle/>
                    <a:p>
                      <a:r>
                        <a:rPr lang="fr-FR" dirty="0" smtClean="0"/>
                        <a:t>Au CDI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Revues utilisées,</a:t>
                      </a:r>
                      <a:r>
                        <a:rPr lang="fr-FR" baseline="0" dirty="0" smtClean="0"/>
                        <a:t> livres, etc.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6271">
                <a:tc>
                  <a:txBody>
                    <a:bodyPr/>
                    <a:lstStyle/>
                    <a:p>
                      <a:r>
                        <a:rPr lang="fr-FR" dirty="0" smtClean="0"/>
                        <a:t>Cours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Chapitre du programme de SDG que vous avez utilisez, etc.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Technologies utilisés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Navigateur internet : </a:t>
            </a:r>
            <a:r>
              <a:rPr lang="fr-FR" dirty="0" err="1" smtClean="0"/>
              <a:t>Firefox</a:t>
            </a:r>
            <a:endParaRPr lang="fr-FR" dirty="0" smtClean="0"/>
          </a:p>
          <a:p>
            <a:r>
              <a:rPr lang="fr-FR" dirty="0" smtClean="0"/>
              <a:t>Texteur : Word</a:t>
            </a:r>
          </a:p>
          <a:p>
            <a:r>
              <a:rPr lang="fr-FR" dirty="0" smtClean="0"/>
              <a:t>Logiciel de présentation : Powerpoint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Sélection des informations</a:t>
            </a:r>
            <a:endParaRPr lang="fr-FR" dirty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214282" y="2071678"/>
          <a:ext cx="8643998" cy="40792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14380"/>
                <a:gridCol w="7929618"/>
              </a:tblGrid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Docs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Pourquoi j’ai sélectionné ce document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1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Car, il mettait en évidence la stratégie de Coca cola….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2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Car...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3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Etc.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4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5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6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ZoneTexte 4"/>
          <p:cNvSpPr txBox="1"/>
          <p:nvPr/>
        </p:nvSpPr>
        <p:spPr>
          <a:xfrm>
            <a:off x="2428860" y="1428736"/>
            <a:ext cx="41708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3 critères : actualité, fiabilité et pertinence</a:t>
            </a:r>
            <a:endParaRPr lang="fr-FR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Présentation de l’organisation</a:t>
            </a:r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642910" y="1714488"/>
            <a:ext cx="75723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Mettre des images du fondateur, le logo, quelques produits vendus par l’entreprise, etc.</a:t>
            </a:r>
            <a:endParaRPr lang="fr-FR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Synthèse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Problématique : </a:t>
            </a:r>
          </a:p>
          <a:p>
            <a:r>
              <a:rPr lang="fr-FR" dirty="0" smtClean="0"/>
              <a:t>I ) Titre</a:t>
            </a:r>
          </a:p>
          <a:p>
            <a:pPr lvl="1"/>
            <a:r>
              <a:rPr lang="fr-FR" dirty="0" smtClean="0"/>
              <a:t>Argument 1</a:t>
            </a:r>
          </a:p>
          <a:p>
            <a:pPr lvl="1"/>
            <a:r>
              <a:rPr lang="fr-FR" dirty="0" smtClean="0"/>
              <a:t>Argument 2</a:t>
            </a:r>
          </a:p>
          <a:p>
            <a:r>
              <a:rPr lang="fr-FR" dirty="0" smtClean="0"/>
              <a:t>II) Titre</a:t>
            </a:r>
          </a:p>
          <a:p>
            <a:pPr lvl="1"/>
            <a:r>
              <a:rPr lang="fr-FR" dirty="0" smtClean="0"/>
              <a:t>Argument 1</a:t>
            </a:r>
          </a:p>
          <a:p>
            <a:pPr lvl="1"/>
            <a:r>
              <a:rPr lang="fr-FR" dirty="0" smtClean="0"/>
              <a:t>Argument 2</a:t>
            </a:r>
            <a:endParaRPr lang="fr-FR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fr-FR" dirty="0" smtClean="0"/>
              <a:t>I) Titre</a:t>
            </a:r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285720" y="1500174"/>
            <a:ext cx="8017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Idées</a:t>
            </a:r>
            <a:r>
              <a:rPr lang="fr-FR" dirty="0"/>
              <a:t>, chiffres, mots clés, images. Pas de phrase pour ne pas alourdir le diaporama !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fr-FR" dirty="0" smtClean="0"/>
              <a:t>II) Titre</a:t>
            </a:r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285720" y="1500174"/>
            <a:ext cx="8017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Idées</a:t>
            </a:r>
            <a:r>
              <a:rPr lang="fr-FR" dirty="0"/>
              <a:t>, chiffres, mots clés, images. Pas de phrase pour ne pas alourdir le diaporama !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Conclusion</a:t>
            </a:r>
            <a:endParaRPr lang="fr-FR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241</Words>
  <Application>Microsoft Office PowerPoint</Application>
  <PresentationFormat>Affichage à l'écran (4:3)</PresentationFormat>
  <Paragraphs>57</Paragraphs>
  <Slides>11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2" baseType="lpstr">
      <vt:lpstr>Thème Office</vt:lpstr>
      <vt:lpstr>Etude de gestion</vt:lpstr>
      <vt:lpstr>Plan</vt:lpstr>
      <vt:lpstr>Problématique</vt:lpstr>
      <vt:lpstr>Recherche d’informations</vt:lpstr>
      <vt:lpstr>Technologies utilisés</vt:lpstr>
      <vt:lpstr>Sélection des informations</vt:lpstr>
      <vt:lpstr>Présentation de l’organisation</vt:lpstr>
      <vt:lpstr>Synthèse</vt:lpstr>
      <vt:lpstr>I) Titre</vt:lpstr>
      <vt:lpstr>II) Titre</vt:lpstr>
      <vt:lpstr>Conclusion</vt:lpstr>
    </vt:vector>
  </TitlesOfParts>
  <Company>Unicornis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Etude de gestion</dc:title>
  <dc:creator>Unicornis</dc:creator>
  <cp:lastModifiedBy>Unicornis</cp:lastModifiedBy>
  <cp:revision>7</cp:revision>
  <dcterms:created xsi:type="dcterms:W3CDTF">2019-10-23T11:01:34Z</dcterms:created>
  <dcterms:modified xsi:type="dcterms:W3CDTF">2019-11-03T16:06:25Z</dcterms:modified>
</cp:coreProperties>
</file>